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31051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It’s Okay to Shoot These Walls Billy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paper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4?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action target, 1 diagonal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Drop turner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527F29-DC4D-466F-BC04-243E1CECD8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8543"/>
            <a:ext cx="7029560" cy="442899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It’s Okay to Shoot These Walls Billy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It’s Okay to Shoot These Walls Billy is a 20 round, 100 point, Comstock course of fire. There are 9 USPSA targets, 1 colt popper,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All doors must be shut prior to the start signal.</a:t>
            </a:r>
          </a:p>
          <a:p>
            <a:endParaRPr lang="en-US" dirty="0"/>
          </a:p>
          <a:p>
            <a:r>
              <a:rPr lang="en-US" dirty="0"/>
              <a:t>The drop turner is activated by the door, and is a disappearing target. The swinger is activated by the mini popper, and is visible at rest.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belt, handgun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1491</TotalTime>
  <Words>217</Words>
  <Application>Microsoft Office PowerPoint</Application>
  <PresentationFormat>Custom</PresentationFormat>
  <Paragraphs>26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2021-04-22T17:35:49Z</dcterms:modified>
  <cp:category>Shooting</cp:category>
</cp:coreProperties>
</file>

<file path=docProps/thumbnail.jpeg>
</file>